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86" r:id="rId5"/>
    <p:sldId id="275" r:id="rId6"/>
    <p:sldId id="258" r:id="rId7"/>
    <p:sldId id="261" r:id="rId8"/>
    <p:sldId id="263" r:id="rId9"/>
    <p:sldId id="272" r:id="rId10"/>
    <p:sldId id="264" r:id="rId11"/>
    <p:sldId id="265" r:id="rId12"/>
    <p:sldId id="270" r:id="rId13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5.jpeg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BD3"/>
            </a:gs>
            <a:gs pos="100000">
              <a:srgbClr val="03437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875905" cy="230695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en-US" sz="6600" kern="1200" baseline="0"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6600" kern="1200" baseline="0">
                <a:latin typeface="Arial" panose="020B0604020202020204" pitchFamily="34" charset="0"/>
                <a:ea typeface="宋体" panose="02010600030101010101" pitchFamily="2" charset="-122"/>
              </a:rPr>
              <a:t>亮证</a:t>
            </a:r>
            <a:r>
              <a:rPr lang="en-US" altLang="zh-CN" sz="6600" kern="1200" baseline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r>
              <a:rPr lang="zh-CN" altLang="en-US" sz="6600" kern="1200" baseline="0">
                <a:latin typeface="Arial" panose="020B0604020202020204" pitchFamily="34" charset="0"/>
                <a:ea typeface="宋体" panose="02010600030101010101" pitchFamily="2" charset="-122"/>
              </a:rPr>
              <a:t>培训</a:t>
            </a:r>
            <a:endParaRPr lang="zh-CN" altLang="en-US" sz="66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BD3"/>
            </a:gs>
            <a:gs pos="100000">
              <a:srgbClr val="03437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亮证</a:t>
            </a:r>
            <a:r>
              <a:rPr lang="en-US" altLang="zh-CN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r>
              <a:rPr lang="zh-CN" alt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培训</a:t>
            </a:r>
            <a:endParaRPr lang="zh-CN" altLang="en-US" sz="44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3" name="图片 2" descr="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27045" y="-4445"/>
            <a:ext cx="3088005" cy="686244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BD3"/>
            </a:gs>
            <a:gs pos="100000">
              <a:srgbClr val="03437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亮证</a:t>
            </a:r>
            <a:r>
              <a:rPr lang="en-US" altLang="zh-CN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r>
              <a:rPr lang="zh-CN" alt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培训</a:t>
            </a:r>
            <a:endParaRPr lang="zh-CN" altLang="en-US" sz="44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p>
            <a:pPr defTabSz="914400">
              <a:buClrTx/>
              <a:buSzTx/>
              <a:buFontTx/>
            </a:pPr>
            <a:endParaRPr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图片 1" descr="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28950" y="0"/>
            <a:ext cx="30861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BD3"/>
            </a:gs>
            <a:gs pos="100000">
              <a:srgbClr val="03437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亮证</a:t>
            </a:r>
            <a:r>
              <a:rPr lang="en-US" altLang="zh-CN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r>
              <a:rPr lang="zh-CN" alt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培训</a:t>
            </a:r>
            <a:endParaRPr lang="zh-CN" altLang="en-US" sz="44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图片 1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28950" y="0"/>
            <a:ext cx="30861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BD3"/>
            </a:gs>
            <a:gs pos="100000">
              <a:srgbClr val="03437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亮证</a:t>
            </a:r>
            <a:r>
              <a:rPr lang="en-US" altLang="zh-CN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r>
              <a:rPr lang="zh-CN" alt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培训</a:t>
            </a:r>
            <a:endParaRPr lang="zh-CN" altLang="en-US" sz="44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图片 1" descr="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28950" y="0"/>
            <a:ext cx="30861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BD3"/>
            </a:gs>
            <a:gs pos="100000">
              <a:srgbClr val="03437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亮证</a:t>
            </a:r>
            <a:r>
              <a:rPr lang="en-US" altLang="zh-CN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r>
              <a:rPr lang="zh-CN" alt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培训</a:t>
            </a:r>
            <a:endParaRPr lang="zh-CN" altLang="en-US" sz="44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图片 1" descr="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60065" y="908685"/>
            <a:ext cx="2795905" cy="59486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BD3"/>
            </a:gs>
            <a:gs pos="100000">
              <a:srgbClr val="03437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亮证</a:t>
            </a:r>
            <a:r>
              <a:rPr lang="en-US" altLang="zh-CN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r>
              <a:rPr lang="zh-CN" alt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培训</a:t>
            </a:r>
            <a:endParaRPr lang="zh-CN" altLang="en-US" sz="44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图片 1" descr="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060065" y="1412875"/>
            <a:ext cx="2955290" cy="47218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BD3"/>
            </a:gs>
            <a:gs pos="100000">
              <a:srgbClr val="03437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亮证</a:t>
            </a:r>
            <a:r>
              <a:rPr lang="en-US" altLang="zh-CN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r>
              <a:rPr lang="zh-CN" alt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培训</a:t>
            </a:r>
            <a:endParaRPr lang="zh-CN" altLang="en-US" sz="44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p>
            <a:pPr defTabSz="914400">
              <a:buClrTx/>
              <a:buSzTx/>
              <a:buFontTx/>
            </a:pPr>
            <a:endParaRPr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图片 1" descr="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28950" y="0"/>
            <a:ext cx="30861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BD3"/>
            </a:gs>
            <a:gs pos="100000">
              <a:srgbClr val="03437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亮证</a:t>
            </a:r>
            <a:r>
              <a:rPr lang="en-US" altLang="zh-CN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r>
              <a:rPr lang="zh-CN" alt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培训</a:t>
            </a:r>
            <a:endParaRPr lang="zh-CN" altLang="en-US" sz="44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4" name="内容占位符 3" descr="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53460" y="1600200"/>
            <a:ext cx="2036445" cy="452628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BD3"/>
            </a:gs>
            <a:gs pos="100000">
              <a:srgbClr val="034373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亮证</a:t>
            </a:r>
            <a:r>
              <a:rPr lang="en-US" altLang="zh-CN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r>
              <a:rPr lang="zh-CN" altLang="en-US"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培训</a:t>
            </a:r>
            <a:endParaRPr lang="zh-CN" altLang="en-US" sz="44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3" name="图片 2" descr="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28950" y="0"/>
            <a:ext cx="3086100" cy="68580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10800,&quot;width&quot;:486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WPS 演示</Application>
  <PresentationFormat/>
  <Paragraphs>20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1_默认设计模板</vt:lpstr>
      <vt:lpstr>“亮证”培训</vt:lpstr>
      <vt:lpstr>“亮证”培训</vt:lpstr>
      <vt:lpstr>“亮证”培训</vt:lpstr>
      <vt:lpstr>“亮证”培训</vt:lpstr>
      <vt:lpstr>“亮证”培训</vt:lpstr>
      <vt:lpstr>“亮证”培训</vt:lpstr>
      <vt:lpstr>“亮证”培训</vt:lpstr>
      <vt:lpstr>“亮证”培训</vt:lpstr>
      <vt:lpstr>“亮证”培训</vt:lpstr>
      <vt:lpstr>“亮证”培训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“亮证”培训</dc:title>
  <dc:creator>admin</dc:creator>
  <cp:lastModifiedBy>Freja </cp:lastModifiedBy>
  <cp:revision>8</cp:revision>
  <dcterms:created xsi:type="dcterms:W3CDTF">2021-04-27T02:41:00Z</dcterms:created>
  <dcterms:modified xsi:type="dcterms:W3CDTF">2021-04-27T02:44:34Z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EA5C03CF06FD48408E73593AF6AEE8FB</vt:lpwstr>
  </property>
</Properties>
</file>