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86" r:id="rId5"/>
    <p:sldId id="275" r:id="rId6"/>
    <p:sldId id="258" r:id="rId7"/>
    <p:sldId id="261" r:id="rId8"/>
    <p:sldId id="263" r:id="rId9"/>
    <p:sldId id="272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75905" cy="230695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66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66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66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66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66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" name="图片 2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7045" y="-4445"/>
            <a:ext cx="3088005" cy="68624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60065" y="908685"/>
            <a:ext cx="2795905" cy="59486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60065" y="1412875"/>
            <a:ext cx="2955290" cy="47218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" name="内容占位符 3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3460" y="1600200"/>
            <a:ext cx="2036445" cy="45262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亮证</a:t>
            </a:r>
            <a:r>
              <a:rPr lang="en-US" alt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培训</a:t>
            </a:r>
            <a:endParaRPr lang="zh-CN" altLang="en-US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" name="图片 2" descr="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800,&quot;width&quot;:486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WPS 演示</Application>
  <PresentationFormat/>
  <Paragraphs>20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1_默认设计模板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“亮证”培训</dc:title>
  <dc:creator>admin</dc:creator>
  <cp:lastModifiedBy>Freja </cp:lastModifiedBy>
  <cp:revision>8</cp:revision>
  <dcterms:created xsi:type="dcterms:W3CDTF">2021-04-27T02:41:00Z</dcterms:created>
  <dcterms:modified xsi:type="dcterms:W3CDTF">2021-04-27T02:44:34Z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EA5C03CF06FD48408E73593AF6AEE8FB</vt:lpwstr>
  </property>
</Properties>
</file>