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86" r:id="rId5"/>
    <p:sldId id="275" r:id="rId6"/>
    <p:sldId id="258" r:id="rId7"/>
    <p:sldId id="261" r:id="rId8"/>
    <p:sldId id="263" r:id="rId9"/>
    <p:sldId id="272" r:id="rId10"/>
    <p:sldId id="264" r:id="rId11"/>
    <p:sldId id="265" r:id="rId12"/>
    <p:sldId id="270" r:id="rId13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charset="0"/>
        <a:ea typeface="宋体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charset="0"/>
        <a:ea typeface="宋体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charset="0"/>
              </a:rPr>
            </a:fld>
            <a:endParaRPr lang="zh-CN" alt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charset="0"/>
          <a:ea typeface="宋体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75905" cy="230695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zh-CN" altLang="en-US" sz="6600" kern="1200" baseline="0">
                <a:latin typeface="Arial" charset="0"/>
                <a:ea typeface="宋体" charset="-122"/>
              </a:rPr>
              <a:t>电子</a:t>
            </a:r>
            <a:r>
              <a:rPr lang="en-US" altLang="zh-CN" sz="6600" kern="1200" baseline="0">
                <a:latin typeface="Arial" charset="0"/>
                <a:ea typeface="宋体" charset="-122"/>
              </a:rPr>
              <a:t>证照调用流程</a:t>
            </a:r>
            <a:endParaRPr lang="en-US" altLang="zh-CN" sz="6600" kern="1200" baseline="0">
              <a:latin typeface="Arial" charset="0"/>
              <a:ea typeface="宋体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charset="0"/>
                <a:ea typeface="宋体" charset="-122"/>
              </a:rPr>
              <a:t>“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亮证</a:t>
            </a:r>
            <a:r>
              <a:rPr lang="en-US" altLang="zh-CN" sz="4400" kern="1200" baseline="0">
                <a:latin typeface="Arial" charset="0"/>
                <a:ea typeface="宋体" charset="-122"/>
              </a:rPr>
              <a:t>”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培训</a:t>
            </a:r>
            <a:endParaRPr lang="zh-CN" altLang="en-US" sz="4400" kern="1200" baseline="0">
              <a:latin typeface="Arial" charset="0"/>
              <a:ea typeface="宋体" charset="-122"/>
            </a:endParaRPr>
          </a:p>
        </p:txBody>
      </p:sp>
      <p:pic>
        <p:nvPicPr>
          <p:cNvPr id="3" name="图片 2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7045" y="-4445"/>
            <a:ext cx="3088005" cy="68624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charset="0"/>
                <a:ea typeface="宋体" charset="-122"/>
              </a:rPr>
              <a:t>“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亮证</a:t>
            </a:r>
            <a:r>
              <a:rPr lang="en-US" altLang="zh-CN" sz="4400" kern="1200" baseline="0">
                <a:latin typeface="Arial" charset="0"/>
                <a:ea typeface="宋体" charset="-122"/>
              </a:rPr>
              <a:t>”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培训</a:t>
            </a:r>
            <a:endParaRPr lang="zh-CN" altLang="en-US" sz="4400" kern="1200" baseline="0">
              <a:latin typeface="Arial" charset="0"/>
              <a:ea typeface="宋体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charset="0"/>
              <a:ea typeface="宋体" charset="-122"/>
            </a:endParaRPr>
          </a:p>
        </p:txBody>
      </p:sp>
      <p:pic>
        <p:nvPicPr>
          <p:cNvPr id="2" name="图片 1" descr="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8950" y="0"/>
            <a:ext cx="30861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charset="0"/>
                <a:ea typeface="宋体" charset="-122"/>
              </a:rPr>
              <a:t>“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亮证</a:t>
            </a:r>
            <a:r>
              <a:rPr lang="en-US" altLang="zh-CN" sz="4400" kern="1200" baseline="0">
                <a:latin typeface="Arial" charset="0"/>
                <a:ea typeface="宋体" charset="-122"/>
              </a:rPr>
              <a:t>”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培训</a:t>
            </a:r>
            <a:endParaRPr lang="zh-CN" altLang="en-US" sz="4400" kern="1200" baseline="0">
              <a:latin typeface="Arial" charset="0"/>
              <a:ea typeface="宋体" charset="-122"/>
            </a:endParaRPr>
          </a:p>
        </p:txBody>
      </p:sp>
      <p:pic>
        <p:nvPicPr>
          <p:cNvPr id="2" name="图片 1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8950" y="0"/>
            <a:ext cx="30861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charset="0"/>
                <a:ea typeface="宋体" charset="-122"/>
              </a:rPr>
              <a:t>“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亮证</a:t>
            </a:r>
            <a:r>
              <a:rPr lang="en-US" altLang="zh-CN" sz="4400" kern="1200" baseline="0">
                <a:latin typeface="Arial" charset="0"/>
                <a:ea typeface="宋体" charset="-122"/>
              </a:rPr>
              <a:t>”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培训</a:t>
            </a:r>
            <a:endParaRPr lang="zh-CN" altLang="en-US" sz="4400" kern="1200" baseline="0">
              <a:latin typeface="Arial" charset="0"/>
              <a:ea typeface="宋体" charset="-122"/>
            </a:endParaRPr>
          </a:p>
        </p:txBody>
      </p:sp>
      <p:pic>
        <p:nvPicPr>
          <p:cNvPr id="2" name="图片 1" descr="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8950" y="0"/>
            <a:ext cx="30861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charset="0"/>
                <a:ea typeface="宋体" charset="-122"/>
              </a:rPr>
              <a:t>“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亮证</a:t>
            </a:r>
            <a:r>
              <a:rPr lang="en-US" altLang="zh-CN" sz="4400" kern="1200" baseline="0">
                <a:latin typeface="Arial" charset="0"/>
                <a:ea typeface="宋体" charset="-122"/>
              </a:rPr>
              <a:t>”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培训</a:t>
            </a:r>
            <a:endParaRPr lang="zh-CN" altLang="en-US" sz="4400" kern="1200" baseline="0">
              <a:latin typeface="Arial" charset="0"/>
              <a:ea typeface="宋体" charset="-122"/>
            </a:endParaRPr>
          </a:p>
        </p:txBody>
      </p:sp>
      <p:pic>
        <p:nvPicPr>
          <p:cNvPr id="2" name="图片 1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60065" y="908685"/>
            <a:ext cx="2795905" cy="59486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charset="0"/>
                <a:ea typeface="宋体" charset="-122"/>
              </a:rPr>
              <a:t>“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亮证</a:t>
            </a:r>
            <a:r>
              <a:rPr lang="en-US" altLang="zh-CN" sz="4400" kern="1200" baseline="0">
                <a:latin typeface="Arial" charset="0"/>
                <a:ea typeface="宋体" charset="-122"/>
              </a:rPr>
              <a:t>”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培训</a:t>
            </a:r>
            <a:endParaRPr lang="zh-CN" altLang="en-US" sz="4400" kern="1200" baseline="0">
              <a:latin typeface="Arial" charset="0"/>
              <a:ea typeface="宋体" charset="-122"/>
            </a:endParaRPr>
          </a:p>
        </p:txBody>
      </p:sp>
      <p:pic>
        <p:nvPicPr>
          <p:cNvPr id="2" name="图片 1" descr="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060065" y="1412875"/>
            <a:ext cx="2955290" cy="47218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charset="0"/>
                <a:ea typeface="宋体" charset="-122"/>
              </a:rPr>
              <a:t>“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亮证</a:t>
            </a:r>
            <a:r>
              <a:rPr lang="en-US" altLang="zh-CN" sz="4400" kern="1200" baseline="0">
                <a:latin typeface="Arial" charset="0"/>
                <a:ea typeface="宋体" charset="-122"/>
              </a:rPr>
              <a:t>”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培训</a:t>
            </a:r>
            <a:endParaRPr lang="zh-CN" altLang="en-US" sz="4400" kern="1200" baseline="0">
              <a:latin typeface="Arial" charset="0"/>
              <a:ea typeface="宋体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charset="0"/>
              <a:ea typeface="宋体" charset="-122"/>
            </a:endParaRPr>
          </a:p>
        </p:txBody>
      </p:sp>
      <p:pic>
        <p:nvPicPr>
          <p:cNvPr id="2" name="图片 1" descr="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8950" y="0"/>
            <a:ext cx="30861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charset="0"/>
                <a:ea typeface="宋体" charset="-122"/>
              </a:rPr>
              <a:t>“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亮证</a:t>
            </a:r>
            <a:r>
              <a:rPr lang="en-US" altLang="zh-CN" sz="4400" kern="1200" baseline="0">
                <a:latin typeface="Arial" charset="0"/>
                <a:ea typeface="宋体" charset="-122"/>
              </a:rPr>
              <a:t>”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培训</a:t>
            </a:r>
            <a:endParaRPr lang="zh-CN" altLang="en-US" sz="4400" kern="1200" baseline="0">
              <a:latin typeface="Arial" charset="0"/>
              <a:ea typeface="宋体" charset="-122"/>
            </a:endParaRPr>
          </a:p>
        </p:txBody>
      </p:sp>
      <p:pic>
        <p:nvPicPr>
          <p:cNvPr id="4" name="内容占位符 3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3460" y="1600200"/>
            <a:ext cx="2036445" cy="45262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charset="0"/>
                <a:ea typeface="宋体" charset="-122"/>
              </a:rPr>
              <a:t>“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亮证</a:t>
            </a:r>
            <a:r>
              <a:rPr lang="en-US" altLang="zh-CN" sz="4400" kern="1200" baseline="0">
                <a:latin typeface="Arial" charset="0"/>
                <a:ea typeface="宋体" charset="-122"/>
              </a:rPr>
              <a:t>”</a:t>
            </a:r>
            <a:r>
              <a:rPr lang="zh-CN" altLang="en-US" sz="4400" kern="1200" baseline="0">
                <a:latin typeface="Arial" charset="0"/>
                <a:ea typeface="宋体" charset="-122"/>
              </a:rPr>
              <a:t>培训</a:t>
            </a:r>
            <a:endParaRPr lang="zh-CN" altLang="en-US" sz="4400" kern="1200" baseline="0">
              <a:latin typeface="Arial" charset="0"/>
              <a:ea typeface="宋体" charset="-122"/>
            </a:endParaRPr>
          </a:p>
        </p:txBody>
      </p:sp>
      <p:pic>
        <p:nvPicPr>
          <p:cNvPr id="3" name="图片 2" descr="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8950" y="0"/>
            <a:ext cx="3086100" cy="6858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10800,&quot;width&quot;:486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/>
  <PresentationFormat/>
  <Paragraphs>20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默认设计模板</vt:lpstr>
      <vt:lpstr>1_默认设计模板</vt:lpstr>
      <vt:lpstr>“亮证”培训</vt:lpstr>
      <vt:lpstr>“亮证”培训</vt:lpstr>
      <vt:lpstr>“亮证”培训</vt:lpstr>
      <vt:lpstr>“亮证”培训</vt:lpstr>
      <vt:lpstr>“亮证”培训</vt:lpstr>
      <vt:lpstr>“亮证”培训</vt:lpstr>
      <vt:lpstr>“亮证”培训</vt:lpstr>
      <vt:lpstr>“亮证”培训</vt:lpstr>
      <vt:lpstr>“亮证”培训</vt:lpstr>
      <vt:lpstr>“亮证”培训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“亮证”培训</dc:title>
  <dc:creator>admin</dc:creator>
  <cp:lastModifiedBy>rui’s iPhone</cp:lastModifiedBy>
  <cp:revision>8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2052-11.14.0</vt:lpwstr>
  </property>
  <property fmtid="{D5CDD505-2E9C-101B-9397-08002B2CF9AE}" pid="3" name="ICV">
    <vt:lpwstr>EA5C03CF06FD48408E73593AF6AEE8FB</vt:lpwstr>
  </property>
</Properties>
</file>